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25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75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187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18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33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42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2434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9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92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18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591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1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0A83E-683F-4BD2-915C-8DA3033707C4}" type="datetimeFigureOut">
              <a:rPr lang="en-US" smtClean="0"/>
              <a:t>9/13/2021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B7F05-D25F-4EF8-81CD-F51C43B7A8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913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52177" y="888004"/>
            <a:ext cx="12139823" cy="5638567"/>
            <a:chOff x="52177" y="888004"/>
            <a:chExt cx="12139823" cy="5638567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2177" y="888004"/>
              <a:ext cx="12139823" cy="3176919"/>
            </a:xfrm>
            <a:prstGeom prst="rect">
              <a:avLst/>
            </a:prstGeom>
          </p:spPr>
        </p:pic>
        <p:sp>
          <p:nvSpPr>
            <p:cNvPr id="3" name="TextBox 2"/>
            <p:cNvSpPr txBox="1"/>
            <p:nvPr/>
          </p:nvSpPr>
          <p:spPr>
            <a:xfrm>
              <a:off x="2594341" y="3941248"/>
              <a:ext cx="8492838" cy="258532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1-Log in to your CR.net account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2-Go to Membership dropdown menu and select Edit My Membership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3-Complete all three blanks (Parent Organization-PCA, Region and Membership Number)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    Please make sure you enter the correct number.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4-Click on Add</a:t>
              </a:r>
            </a:p>
            <a:p>
              <a:endParaRPr lang="en-US" dirty="0">
                <a:solidFill>
                  <a:srgbClr val="FF0000"/>
                </a:solidFill>
              </a:endParaRPr>
            </a:p>
            <a:p>
              <a:r>
                <a:rPr lang="en-US" dirty="0" smtClean="0">
                  <a:solidFill>
                    <a:srgbClr val="FF0000"/>
                  </a:solidFill>
                </a:rPr>
                <a:t>Your membership will be verified and confirmed by the system.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If for any reason is not confirmed you will receive an email from </a:t>
              </a:r>
            </a:p>
            <a:p>
              <a:r>
                <a:rPr lang="en-US" dirty="0" smtClean="0">
                  <a:solidFill>
                    <a:srgbClr val="FF0000"/>
                  </a:solidFill>
                </a:rPr>
                <a:t>the registrar requesting more information.  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sp>
          <p:nvSpPr>
            <p:cNvPr id="4" name="Oval 3"/>
            <p:cNvSpPr/>
            <p:nvPr/>
          </p:nvSpPr>
          <p:spPr>
            <a:xfrm>
              <a:off x="3477797" y="1395961"/>
              <a:ext cx="950270" cy="29737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Oval 4"/>
            <p:cNvSpPr/>
            <p:nvPr/>
          </p:nvSpPr>
          <p:spPr>
            <a:xfrm>
              <a:off x="3477797" y="1786351"/>
              <a:ext cx="1365136" cy="29737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2471955" y="3424899"/>
              <a:ext cx="1617445" cy="29737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Oval 6"/>
            <p:cNvSpPr/>
            <p:nvPr/>
          </p:nvSpPr>
          <p:spPr>
            <a:xfrm>
              <a:off x="10331644" y="3444895"/>
              <a:ext cx="1039089" cy="297374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53445" y="3437212"/>
              <a:ext cx="1665932" cy="310923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683423" y="3433111"/>
              <a:ext cx="1579110" cy="31092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10671543" y="3742269"/>
              <a:ext cx="4156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4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724102" y="4929110"/>
              <a:ext cx="415636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 smtClean="0">
                  <a:solidFill>
                    <a:srgbClr val="FF0000"/>
                  </a:solidFill>
                </a:rPr>
                <a:t>4,5</a:t>
              </a:r>
              <a:endParaRPr lang="en-US" sz="1200" dirty="0">
                <a:solidFill>
                  <a:srgbClr val="FF0000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550750" y="1566805"/>
              <a:ext cx="17365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447082" y="3742269"/>
              <a:ext cx="24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861518" y="3720456"/>
              <a:ext cx="24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145675" y="3726972"/>
              <a:ext cx="248378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dirty="0">
                  <a:solidFill>
                    <a:srgbClr val="FF0000"/>
                  </a:solidFill>
                </a:rPr>
                <a:t>3</a:t>
              </a: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27629" y="174812"/>
            <a:ext cx="105320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3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to add your PCA Membership to your </a:t>
            </a:r>
            <a:r>
              <a:rPr lang="en-US" sz="3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CR.net profile </a:t>
            </a:r>
            <a:endParaRPr lang="en-US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65648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9CE6FA175B2854EAF7051024655D5F0" ma:contentTypeVersion="14" ma:contentTypeDescription="新しいドキュメントを作成します。" ma:contentTypeScope="" ma:versionID="059165b5169bd70fd079b68d3b87814e">
  <xsd:schema xmlns:xsd="http://www.w3.org/2001/XMLSchema" xmlns:xs="http://www.w3.org/2001/XMLSchema" xmlns:p="http://schemas.microsoft.com/office/2006/metadata/properties" xmlns:ns3="c2fd4d16-0884-4355-8df8-85d364bc3791" xmlns:ns4="62ba02ac-6809-4eaa-9ea0-4a8492ddd5b5" targetNamespace="http://schemas.microsoft.com/office/2006/metadata/properties" ma:root="true" ma:fieldsID="f8666c5d42300a86d08cd3263c8f43be" ns3:_="" ns4:_="">
    <xsd:import namespace="c2fd4d16-0884-4355-8df8-85d364bc3791"/>
    <xsd:import namespace="62ba02ac-6809-4eaa-9ea0-4a8492ddd5b5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Tags" minOccurs="0"/>
                <xsd:element ref="ns4:MediaServiceOCR" minOccurs="0"/>
                <xsd:element ref="ns4:MediaLengthInSeconds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fd4d16-0884-4355-8df8-85d364bc379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2ba02ac-6809-4eaa-9ea0-4a8492ddd5b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8CF275-417B-4E7A-BCF1-2C5D0910B9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fd4d16-0884-4355-8df8-85d364bc3791"/>
    <ds:schemaRef ds:uri="62ba02ac-6809-4eaa-9ea0-4a8492ddd5b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CDCD398-0CC3-470F-AC0A-F3762496795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71FE283-C0BA-4E9B-BE07-BC5D5B1A41E2}">
  <ds:schemaRefs>
    <ds:schemaRef ds:uri="http://purl.org/dc/terms/"/>
    <ds:schemaRef ds:uri="http://purl.org/dc/dcmitype/"/>
    <ds:schemaRef ds:uri="http://schemas.microsoft.com/office/2006/documentManagement/types"/>
    <ds:schemaRef ds:uri="c2fd4d16-0884-4355-8df8-85d364bc3791"/>
    <ds:schemaRef ds:uri="62ba02ac-6809-4eaa-9ea0-4a8492ddd5b5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888</TotalTime>
  <Words>88</Words>
  <Application>Microsoft Office PowerPoint</Application>
  <PresentationFormat>Widescreen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Tahoma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Pagan, Reynaldo J</dc:creator>
  <cp:lastModifiedBy>Pagan, Reynaldo</cp:lastModifiedBy>
  <cp:revision>35</cp:revision>
  <dcterms:created xsi:type="dcterms:W3CDTF">2017-08-15T13:42:55Z</dcterms:created>
  <dcterms:modified xsi:type="dcterms:W3CDTF">2021-09-13T18:24:24Z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0x01010059CE6FA175B2854EAF7051024655D5F0</vt:lpwstr>
  </property>
</Properties>
</file>