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2177" y="888004"/>
            <a:ext cx="12139823" cy="5638567"/>
            <a:chOff x="52177" y="888004"/>
            <a:chExt cx="12139823" cy="56385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177" y="888004"/>
              <a:ext cx="12139823" cy="317691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594341" y="3941248"/>
              <a:ext cx="8492838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1-Log in to your CR.net account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2-Go to Membership dropdown menu and select Edit My Membership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3-Complete all three blanks (Parent Organization-PCA, Region and Membership Number)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  Please make sure you enter the correct number.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4-Click on Add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Your membership will be verified and confirmed by the system.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If for any reason is not confirmed you will receive an email from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the registrar requesting more information. 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477797" y="1395961"/>
              <a:ext cx="950270" cy="2973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477797" y="1786351"/>
              <a:ext cx="1365136" cy="2973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471955" y="3424899"/>
              <a:ext cx="1617445" cy="2973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331644" y="3444895"/>
              <a:ext cx="1039089" cy="2973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3445" y="3437212"/>
              <a:ext cx="1665932" cy="31092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3423" y="3433111"/>
              <a:ext cx="1579110" cy="31092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671543" y="3742269"/>
              <a:ext cx="415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4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4102" y="4929110"/>
              <a:ext cx="415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4,5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50750" y="1566805"/>
              <a:ext cx="173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47082" y="3742269"/>
              <a:ext cx="24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61518" y="3720456"/>
              <a:ext cx="24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5675" y="3726972"/>
              <a:ext cx="24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7629" y="174812"/>
            <a:ext cx="10532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add your PCA Membership to your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CR.net profile 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6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CE6FA175B2854EAF7051024655D5F0" ma:contentTypeVersion="14" ma:contentTypeDescription="新しいドキュメントを作成します。" ma:contentTypeScope="" ma:versionID="059165b5169bd70fd079b68d3b87814e">
  <xsd:schema xmlns:xsd="http://www.w3.org/2001/XMLSchema" xmlns:xs="http://www.w3.org/2001/XMLSchema" xmlns:p="http://schemas.microsoft.com/office/2006/metadata/properties" xmlns:ns3="c2fd4d16-0884-4355-8df8-85d364bc3791" xmlns:ns4="62ba02ac-6809-4eaa-9ea0-4a8492ddd5b5" targetNamespace="http://schemas.microsoft.com/office/2006/metadata/properties" ma:root="true" ma:fieldsID="f8666c5d42300a86d08cd3263c8f43be" ns3:_="" ns4:_="">
    <xsd:import namespace="c2fd4d16-0884-4355-8df8-85d364bc3791"/>
    <xsd:import namespace="62ba02ac-6809-4eaa-9ea0-4a8492ddd5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d4d16-0884-4355-8df8-85d364bc3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a02ac-6809-4eaa-9ea0-4a8492ddd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CF275-417B-4E7A-BCF1-2C5D0910B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fd4d16-0884-4355-8df8-85d364bc3791"/>
    <ds:schemaRef ds:uri="62ba02ac-6809-4eaa-9ea0-4a8492ddd5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DCD398-0CC3-470F-AC0A-F376249679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FE283-C0BA-4E9B-BE07-BC5D5B1A41E2}">
  <ds:schemaRefs>
    <ds:schemaRef ds:uri="http://purl.org/dc/terms/"/>
    <ds:schemaRef ds:uri="http://purl.org/dc/dcmitype/"/>
    <ds:schemaRef ds:uri="http://schemas.microsoft.com/office/2006/documentManagement/types"/>
    <ds:schemaRef ds:uri="c2fd4d16-0884-4355-8df8-85d364bc3791"/>
    <ds:schemaRef ds:uri="62ba02ac-6809-4eaa-9ea0-4a8492ddd5b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88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Pagan, Reynaldo J</dc:creator>
  <cp:lastModifiedBy>Pagan, Reynaldo</cp:lastModifiedBy>
  <cp:revision>35</cp:revision>
  <dcterms:created xsi:type="dcterms:W3CDTF">2017-08-15T13:42:55Z</dcterms:created>
  <dcterms:modified xsi:type="dcterms:W3CDTF">2021-09-13T18:24:24Z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0x01010059CE6FA175B2854EAF7051024655D5F0</vt:lpwstr>
  </property>
</Properties>
</file>